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7AE2"/>
    <a:srgbClr val="850AB6"/>
    <a:srgbClr val="FB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9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9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37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39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79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99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349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17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8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9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99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0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rgbClr val="850AB6"/>
            </a:gs>
            <a:gs pos="0">
              <a:srgbClr val="7030A0"/>
            </a:gs>
            <a:gs pos="83000">
              <a:srgbClr val="7030A0"/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0C49A-552B-46F1-93BF-6BE4599603D2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F7AD9-6DC7-42F3-B4C9-38FD25582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5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rgbClr val="D17AE2"/>
            </a:gs>
            <a:gs pos="83000">
              <a:srgbClr val="D17AE2"/>
            </a:gs>
            <a:gs pos="100000">
              <a:srgbClr val="D17AE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b="1" dirty="0" smtClean="0">
                <a:latin typeface="Colonna MT" panose="04020805060202030203" pitchFamily="82" charset="0"/>
              </a:rPr>
              <a:t>Abbey </a:t>
            </a:r>
            <a:r>
              <a:rPr lang="en-GB" sz="7200" b="1" dirty="0" err="1" smtClean="0">
                <a:latin typeface="Colonna MT" panose="04020805060202030203" pitchFamily="82" charset="0"/>
              </a:rPr>
              <a:t>RotaKids</a:t>
            </a:r>
            <a:r>
              <a:rPr lang="en-GB" sz="7200" b="1" dirty="0" smtClean="0">
                <a:latin typeface="Colonna MT" panose="04020805060202030203" pitchFamily="82" charset="0"/>
              </a:rPr>
              <a:t> 2023-24</a:t>
            </a:r>
            <a:endParaRPr lang="en-GB" sz="7200" b="1" dirty="0">
              <a:latin typeface="Colonna MT" panose="0402080506020203020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Welcome to our new </a:t>
            </a:r>
            <a:r>
              <a:rPr lang="en-GB" dirty="0" err="1" smtClean="0"/>
              <a:t>RotaKids</a:t>
            </a:r>
            <a:r>
              <a:rPr lang="en-GB" dirty="0" smtClean="0"/>
              <a:t>.</a:t>
            </a:r>
          </a:p>
          <a:p>
            <a:r>
              <a:rPr lang="en-GB" dirty="0" smtClean="0"/>
              <a:t>President </a:t>
            </a:r>
          </a:p>
          <a:p>
            <a:r>
              <a:rPr lang="en-GB" dirty="0" smtClean="0"/>
              <a:t>Vice-President </a:t>
            </a:r>
          </a:p>
          <a:p>
            <a:r>
              <a:rPr lang="en-GB" dirty="0" smtClean="0"/>
              <a:t>Secretary </a:t>
            </a:r>
          </a:p>
          <a:p>
            <a:r>
              <a:rPr lang="en-GB" dirty="0" smtClean="0"/>
              <a:t>Publicity Manager </a:t>
            </a:r>
          </a:p>
          <a:p>
            <a:r>
              <a:rPr lang="en-GB" dirty="0" smtClean="0"/>
              <a:t>Treasurer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9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rgbClr val="D17AE2"/>
            </a:gs>
            <a:gs pos="100000">
              <a:srgbClr val="A155C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7808"/>
          </a:xfrm>
        </p:spPr>
        <p:txBody>
          <a:bodyPr>
            <a:normAutofit/>
          </a:bodyPr>
          <a:lstStyle/>
          <a:p>
            <a:r>
              <a:rPr lang="en-GB" sz="7200" b="1" i="1" u="sng" dirty="0" smtClean="0">
                <a:latin typeface="Colonna MT" panose="04020805060202030203" pitchFamily="82" charset="0"/>
              </a:rPr>
              <a:t>World Polio Day</a:t>
            </a:r>
            <a:endParaRPr lang="en-GB" sz="7200" b="1" i="1" u="sng" dirty="0">
              <a:latin typeface="Colonna MT" panose="04020805060202030203" pitchFamily="8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5169" y="3668142"/>
            <a:ext cx="3141662" cy="314166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International Clubs: Rotary | Afif'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66" y="3634809"/>
            <a:ext cx="3142223" cy="3142223"/>
          </a:xfrm>
          <a:prstGeom prst="rect">
            <a:avLst/>
          </a:prstGeom>
        </p:spPr>
      </p:pic>
      <p:pic>
        <p:nvPicPr>
          <p:cNvPr id="5" name="Picture 4" descr="NEW GENERATIONS - Rotary Club of Haver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912" y="3701194"/>
            <a:ext cx="3677322" cy="307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4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rgbClr val="D17AE2"/>
            </a:gs>
            <a:gs pos="0">
              <a:srgbClr val="D17AE2"/>
            </a:gs>
            <a:gs pos="100000">
              <a:srgbClr val="D17AE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-</a:t>
            </a:r>
            <a:r>
              <a:rPr lang="en-GB" b="1" i="1" dirty="0" smtClean="0"/>
              <a:t>What is polio?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It is a serious infection that makes someone </a:t>
            </a:r>
            <a:r>
              <a:rPr lang="en-GB" dirty="0"/>
              <a:t>unable to move certain limbs, also called paralysis. It can also lead to trouble breathing and sometimes death </a:t>
            </a:r>
            <a:r>
              <a:rPr lang="en-GB" dirty="0" smtClean="0"/>
              <a:t>now very rare because of the vaccination programme. </a:t>
            </a:r>
          </a:p>
          <a:p>
            <a:pPr marL="0" indent="0">
              <a:buNone/>
            </a:pPr>
            <a:r>
              <a:rPr lang="en-GB" dirty="0" smtClean="0"/>
              <a:t>Rotary have worked incredibly hard to support the worldwide vaccination programme and after 35 years of hard work it is now only found in a few countries and the chance of getting it in the U.K is very low. </a:t>
            </a:r>
          </a:p>
          <a:p>
            <a:pPr marL="0" indent="0">
              <a:buNone/>
            </a:pPr>
            <a:r>
              <a:rPr lang="en-GB" dirty="0" smtClean="0"/>
              <a:t>Right now Polio remains in only two countries, Pakistan and Afghanistan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32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rgbClr val="D17AE2"/>
            </a:gs>
            <a:gs pos="100000">
              <a:srgbClr val="D17AE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/>
              <a:t>When was polio first discovered?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was first found in 1789 by an English Doctor called Michael Underwood and was later found that it was a terrible sickness by a German physician </a:t>
            </a:r>
            <a:r>
              <a:rPr lang="en-GB" dirty="0" err="1" smtClean="0"/>
              <a:t>Jakob</a:t>
            </a:r>
            <a:r>
              <a:rPr lang="en-GB" dirty="0" smtClean="0"/>
              <a:t> Heine.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POLIO UNDER MICROSCOPE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Whole plant cells producing viral capsid protein as a poliovirus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508" y="2872292"/>
            <a:ext cx="3037223" cy="3044403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5497158" y="4701092"/>
            <a:ext cx="1043491" cy="2904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96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rgbClr val="D17AE2"/>
            </a:gs>
            <a:gs pos="100000">
              <a:srgbClr val="D17AE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2837" y="390843"/>
            <a:ext cx="9061525" cy="90007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World Polio Day 2023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0918"/>
            <a:ext cx="12192000" cy="5567081"/>
          </a:xfrm>
        </p:spPr>
        <p:txBody>
          <a:bodyPr/>
          <a:lstStyle/>
          <a:p>
            <a:pPr algn="l"/>
            <a:r>
              <a:rPr lang="en-GB" dirty="0" smtClean="0"/>
              <a:t> Every year, there is a </a:t>
            </a:r>
            <a:r>
              <a:rPr lang="en-GB" dirty="0"/>
              <a:t>W</a:t>
            </a:r>
            <a:r>
              <a:rPr lang="en-GB" dirty="0" smtClean="0"/>
              <a:t>orld Polio Day on the 24</a:t>
            </a:r>
            <a:r>
              <a:rPr lang="en-GB" baseline="30000" dirty="0" smtClean="0"/>
              <a:t>th</a:t>
            </a:r>
            <a:r>
              <a:rPr lang="en-GB" dirty="0" smtClean="0"/>
              <a:t> October which raises awareness about the risk of polio and celebrates the success of the vaccination programme.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This year, </a:t>
            </a:r>
            <a:r>
              <a:rPr lang="en-GB" dirty="0"/>
              <a:t>on Friday 27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smtClean="0"/>
              <a:t>October, the Abbey </a:t>
            </a:r>
            <a:r>
              <a:rPr lang="en-GB" dirty="0" err="1" smtClean="0"/>
              <a:t>RotaKids</a:t>
            </a:r>
            <a:r>
              <a:rPr lang="en-GB" dirty="0" smtClean="0"/>
              <a:t> would like you to wear one item of purple clothing or accessories or paint your pinkie purple or you can do all three. </a:t>
            </a:r>
          </a:p>
          <a:p>
            <a:pPr algn="l"/>
            <a:endParaRPr lang="en-GB" dirty="0"/>
          </a:p>
          <a:p>
            <a:r>
              <a:rPr lang="en-GB" sz="4800" dirty="0" smtClean="0"/>
              <a:t>Why purple?</a:t>
            </a:r>
          </a:p>
          <a:p>
            <a:pPr algn="l"/>
            <a:r>
              <a:rPr lang="en-GB" dirty="0" smtClean="0"/>
              <a:t>When a child is given their Polio vaccination by a Rotarian they mark their pinkies with a purple dye to show that they have been vaccinated.</a:t>
            </a:r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52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rgbClr val="D17AE2"/>
            </a:gs>
            <a:gs pos="100000">
              <a:srgbClr val="D17AE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572125" cy="53588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9153" y="0"/>
            <a:ext cx="6612848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76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251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Colonna MT</vt:lpstr>
      <vt:lpstr>Office Theme</vt:lpstr>
      <vt:lpstr>Abbey RotaKids 2023-24</vt:lpstr>
      <vt:lpstr>World Polio Day</vt:lpstr>
      <vt:lpstr>-What is polio?</vt:lpstr>
      <vt:lpstr>When was polio first discovered?</vt:lpstr>
      <vt:lpstr>World Polio Day 2023 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Polio Day</dc:title>
  <dc:creator>V.Folkes</dc:creator>
  <cp:lastModifiedBy>V.Folkes</cp:lastModifiedBy>
  <cp:revision>12</cp:revision>
  <dcterms:created xsi:type="dcterms:W3CDTF">2023-10-17T11:35:07Z</dcterms:created>
  <dcterms:modified xsi:type="dcterms:W3CDTF">2023-10-24T14:26:32Z</dcterms:modified>
</cp:coreProperties>
</file>