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71" r:id="rId4"/>
    <p:sldId id="272" r:id="rId5"/>
    <p:sldId id="283" r:id="rId6"/>
    <p:sldId id="286" r:id="rId7"/>
    <p:sldId id="291" r:id="rId8"/>
    <p:sldId id="287" r:id="rId9"/>
    <p:sldId id="292" r:id="rId10"/>
    <p:sldId id="293" r:id="rId11"/>
    <p:sldId id="294" r:id="rId12"/>
    <p:sldId id="269" r:id="rId13"/>
    <p:sldId id="297" r:id="rId14"/>
    <p:sldId id="302" r:id="rId15"/>
    <p:sldId id="299" r:id="rId16"/>
    <p:sldId id="298" r:id="rId17"/>
    <p:sldId id="268" r:id="rId18"/>
    <p:sldId id="301" r:id="rId19"/>
  </p:sldIdLst>
  <p:sldSz cx="12192000" cy="6858000"/>
  <p:notesSz cx="6858000" cy="9144000"/>
  <p:embeddedFontLst>
    <p:embeddedFont>
      <p:font typeface="League Spartan" panose="020B0604020202020204" charset="0"/>
      <p:bold r:id="rId21"/>
    </p:embeddedFont>
    <p:embeddedFont>
      <p:font typeface="Open Sans Light" panose="020B0604020202020204" charset="0"/>
      <p:regular r:id="rId22"/>
      <p:italic r:id="rId23"/>
    </p:embeddedFont>
    <p:embeddedFont>
      <p:font typeface="Lato Light" panose="020B0604020202020204" charset="0"/>
      <p:regular r:id="rId24"/>
      <p: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Open Sans Extrabold" panose="020B0604020202020204" charset="0"/>
      <p:bold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>
    <p:extLst/>
  </p:cmAuthor>
  <p:cmAuthor id="2" name="Karen" initials="KS" lastIdx="7" clrIdx="1"/>
  <p:cmAuthor id="3" name="Jenny Barksfield" initials="JB" lastIdx="18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10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Claire Keech" initials="CK" lastIdx="12" clrIdx="4">
    <p:extLst>
      <p:ext uri="{19B8F6BF-5375-455C-9EA6-DF929625EA0E}">
        <p15:presenceInfo xmlns:p15="http://schemas.microsoft.com/office/powerpoint/2012/main" userId="S-1-5-21-1285066173-1815393381-3561576999-2232" providerId="AD"/>
      </p:ext>
    </p:extLst>
  </p:cmAuthor>
  <p:cmAuthor id="6" name="Bethan Miller" initials="BM" lastIdx="28" clrIdx="6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79058" autoAdjust="0"/>
  </p:normalViewPr>
  <p:slideViewPr>
    <p:cSldViewPr snapToGrid="0">
      <p:cViewPr varScale="1">
        <p:scale>
          <a:sx n="57" d="100"/>
          <a:sy n="57" d="100"/>
        </p:scale>
        <p:origin x="12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9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5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0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C51A-74D5-4913-84BC-78080CE7AED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25DA5-65DF-4104-9FD3-85E6D9945DE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084E-4ACB-4C63-8E1C-6FA6D3C12CE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DEF39-D212-4F11-9B46-E280ACD6D93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7D3B1-02F1-4D38-8061-5C9363E92D4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BCF9-B630-4346-BE16-1BAC4BBDEC7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526A-B2B8-44E4-BE2F-FB0C3D36D1E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1C6A-7D6D-4577-B7DF-6FC2D04838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5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BDEA-DDC4-4E4A-8DFA-3C9726BA22B7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615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6140" y="4028941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</a:t>
            </a:r>
            <a:r>
              <a:rPr lang="en-GB" sz="2400" dirty="0" smtClean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lesson: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all have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KS1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7710"/>
              <a:gd name="adj2" fmla="val 50821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727" y="2788586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 has heard that his best friend might be moving to a new school.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tummy 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keeps crying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wants to be left alone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5. Read Amir’s story.</a:t>
            </a:r>
          </a:p>
          <a:p>
            <a:endParaRPr lang="en-GB" sz="7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5451" y="5410690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784" y="3232445"/>
            <a:ext cx="1667045" cy="2333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48" y="3571533"/>
            <a:ext cx="842367" cy="8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59917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Sharing feelings</a:t>
            </a:r>
          </a:p>
          <a:p>
            <a:endParaRPr lang="en-GB" sz="4400" b="1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91" y="1226729"/>
            <a:ext cx="10701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how we feel can help us with our feelings.</a:t>
            </a:r>
          </a:p>
          <a:p>
            <a:endParaRPr lang="en-US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might need help with their feelings? </a:t>
            </a:r>
          </a:p>
          <a:p>
            <a:endParaRPr lang="en-US" sz="2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46879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77" y="434651"/>
            <a:ext cx="2317803" cy="160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60" y="498042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</a:t>
            </a:r>
            <a:endParaRPr lang="en-GB" sz="2400" b="1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426" y="4001572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</a:t>
            </a:r>
            <a:endParaRPr lang="en-GB" sz="2400" b="1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160" y="248411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</a:t>
            </a:r>
            <a:endParaRPr lang="en-GB" sz="2400" b="1" dirty="0">
              <a:solidFill>
                <a:srgbClr val="00B05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426" y="5873788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60" y="319289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</a:t>
            </a:r>
            <a:endParaRPr lang="en-GB" sz="2400" b="1" dirty="0">
              <a:solidFill>
                <a:srgbClr val="FFC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0" y="2368778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19" y="3974789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10" y="488992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8" y="3159703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83" y="2332996"/>
            <a:ext cx="830929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Mia might get over-excited and not be able to calm down. Her mum might need to help her.  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483" y="3235647"/>
            <a:ext cx="88800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Jade is really happy now, but most people are not happy all the time.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827" y="3852791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Carlos will probably want to share that he is feeling proud with someone else.  He thinks his Granny will also be proud of him.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1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9" y="577683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2827" y="4811608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is really important that Mo tells an adult she trusts what has happened and how she feels so they can help.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2827" y="5733170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It’s ok to be sad sometimes, but Amir should talk about the sad feelings with someone else to help him feel better.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216357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things make us feel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46" y="1114254"/>
            <a:ext cx="108579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all feel differently about different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might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feel about these things? 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8" y="2886676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054" y="3288369"/>
            <a:ext cx="1254429" cy="1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794109" y="2781269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697" y="3146608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8" y="2672631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7176" y="5719079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it a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so good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55" y="58152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92" y="4960627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8" y="4953927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Maz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feels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75" y="4219574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33" y="1587330"/>
            <a:ext cx="1730886" cy="14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615211" y="1532542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27" y="3834480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80" y="4476486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56" y="1387637"/>
            <a:ext cx="2079144" cy="3059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52" y="1572566"/>
            <a:ext cx="712885" cy="712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96" y="3726938"/>
            <a:ext cx="736198" cy="73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86" y="4339838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53" y="1149113"/>
            <a:ext cx="712885" cy="712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96" y="3603640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Who or what could help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Maz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feel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bette</a:t>
            </a:r>
            <a:r>
              <a:rPr lang="en-GB" sz="36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0" y="1311616"/>
            <a:ext cx="963279" cy="8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698" y="1421884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has never seen rain before! He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nervous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outside in the rain for the first time.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" name="Picture 4" descr="Dog, Cat, Pet, Silhouette, Animal,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2" y="2791360"/>
            <a:ext cx="207920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3698" y="3216998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afraid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dogs and cats. He thinks they all look very scary.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2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1049382" y="4688521"/>
            <a:ext cx="1185953" cy="14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3698" y="4904305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embarrassed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to the party — he thinks his dancing is terrible!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do you feel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00" y="4272562"/>
            <a:ext cx="2037902" cy="1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91" y="1929510"/>
            <a:ext cx="1402736" cy="1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4299975" y="4102582"/>
            <a:ext cx="1145242" cy="1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013" y="4173457"/>
            <a:ext cx="1239033" cy="1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20" y="1764245"/>
            <a:ext cx="2087409" cy="1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reworks, New Year'S Eve, Sparkl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5" y="1726584"/>
            <a:ext cx="1563612" cy="1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204" y="1219794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rain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663" y="3579773"/>
            <a:ext cx="220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roller-coasters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9203" y="1231748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fireworks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8988" y="1239607"/>
            <a:ext cx="20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ogs and cats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8335" y="34528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spiders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3347" y="35359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parties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4" descr="Doll, Baby Girl, Cartoon, Gir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763" y="1798383"/>
            <a:ext cx="1369294" cy="1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1369" y="1153761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dark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30" name="Picture 6" descr="Child, Fight, Ethnic, Isolated, Argu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66" y="3710193"/>
            <a:ext cx="1541071" cy="1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6270" y="3507141"/>
            <a:ext cx="33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alling out with a friend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875" y="236595"/>
            <a:ext cx="673685" cy="673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241" y="5806243"/>
            <a:ext cx="69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could help you with your feelings?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25" y="269057"/>
            <a:ext cx="769482" cy="76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34" y="263571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65213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3" y="1497577"/>
            <a:ext cx="100126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ague Spartan" panose="00000800000000000000" pitchFamily="50" charset="0"/>
              </a:rPr>
              <a:t>Well done on completing the activities!</a:t>
            </a:r>
          </a:p>
          <a:p>
            <a:endParaRPr lang="en-US" sz="14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‘What’s your starting point?’ activity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you remember that Maz wanted to find out about feelings?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else that you would like to tell Maz?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you would like to add?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that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85" y="2318140"/>
            <a:ext cx="2228301" cy="3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More activities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911" y="2004688"/>
            <a:ext cx="7317312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Interview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grown-up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lnSpc>
                <a:spcPts val="3500"/>
              </a:lnSpc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three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from slide 15, ask if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them feel good, or not so good, and what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</a:t>
            </a: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do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 them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with their feelings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122" name="Picture 2" descr="Interviewer, Chat-Show Host, Characters, Cute, Jo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24" y="2004688"/>
            <a:ext cx="2797051" cy="3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2170" y="3596633"/>
            <a:ext cx="1009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League Spartan" panose="00000800000000000000" pitchFamily="50" charset="0"/>
              </a:rPr>
              <a:t>Y1-2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 </a:t>
            </a:r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ecognise different feelings in ourselves and others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that people can feel differently about things and situations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who can help us with our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b="1" dirty="0" smtClean="0"/>
          </a:p>
          <a:p>
            <a:endParaRPr lang="en-US" sz="1100" b="1" dirty="0" smtClean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cards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pack). Choose some of words to think about.</a:t>
            </a:r>
          </a:p>
          <a:p>
            <a:endParaRPr lang="en-US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happen to his face when he feels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body when he feels it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7" y="5594163"/>
            <a:ext cx="650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2024760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Mia’s story.</a:t>
            </a:r>
          </a:p>
          <a:p>
            <a:pPr marL="457200" indent="-457200">
              <a:buAutoNum type="arabicPeriod"/>
            </a:pPr>
            <a:endParaRPr lang="en-GB" sz="9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27" y="1363203"/>
            <a:ext cx="1127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characters identify their feelings. There are 5 stories to read.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443" y="3183857"/>
            <a:ext cx="1087511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Mia’s dad works in another country. Tonight she will get to video call her dad for the first time in ages.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tummy is tingling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can’t keep still and jumps around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voice is very loud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566" y="3872758"/>
            <a:ext cx="1569309" cy="1940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510" y="5508284"/>
            <a:ext cx="1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excited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44" y="3877991"/>
            <a:ext cx="861680" cy="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4" y="4379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Read Jade’s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2109" y="2735896"/>
            <a:ext cx="10868071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Jade’s favourite song is playing on the radio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smiles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is relaxed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laughs at her little brother’s 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36" y="4873322"/>
            <a:ext cx="3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happy or  joyful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50" y="3077736"/>
            <a:ext cx="1854574" cy="23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81" y="3088445"/>
            <a:ext cx="875050" cy="87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Read Carlo’s story.</a:t>
            </a:r>
          </a:p>
          <a:p>
            <a:endParaRPr lang="en-GB" sz="1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552" y="3885581"/>
            <a:ext cx="1655805" cy="163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27" y="2547660"/>
            <a:ext cx="10868071" cy="3647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 has got his best score ever on this week’s spelling test.  He knows he’s getting better and is pleased that he practised.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stands up tall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body is calm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smiles and laughs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1" y="5464995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confident or  proud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85" y="3417111"/>
            <a:ext cx="875050" cy="87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756" y="1391353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Read Mo’s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086" y="2759408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 sees an image on her screen that someone she doesn’t know sent her.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arms and legs are shaking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finds it hard to breathe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goes cold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252" y="5326968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scared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89" y="3376351"/>
            <a:ext cx="1894350" cy="22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04" y="3440535"/>
            <a:ext cx="842367" cy="842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1018</Words>
  <Application>Microsoft Office PowerPoint</Application>
  <PresentationFormat>Widescreen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League Spartan</vt:lpstr>
      <vt:lpstr>Open Sans Light</vt:lpstr>
      <vt:lpstr>Lato Light</vt:lpstr>
      <vt:lpstr>Lato</vt:lpstr>
      <vt:lpstr>Open Sans Extrabold</vt:lpstr>
      <vt:lpstr>Calibri Light</vt:lpstr>
      <vt:lpstr>Arial</vt:lpstr>
      <vt:lpstr>Gill Sans MT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V.Folkes</cp:lastModifiedBy>
  <cp:revision>323</cp:revision>
  <dcterms:created xsi:type="dcterms:W3CDTF">2018-11-29T11:01:12Z</dcterms:created>
  <dcterms:modified xsi:type="dcterms:W3CDTF">2020-04-21T11:13:02Z</dcterms:modified>
</cp:coreProperties>
</file>